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9906000" cy="6858000"/>
  <p:notesSz cx="6858000" cy="9144000"/>
  <p:defaultTextStyle>
    <a:lvl1pPr>
      <a:defRPr>
        <a:solidFill>
          <a:srgbClr val="2F180C"/>
        </a:solidFill>
        <a:latin typeface="Calibri"/>
        <a:ea typeface="Calibri"/>
        <a:cs typeface="Calibri"/>
        <a:sym typeface="Calibri"/>
      </a:defRPr>
    </a:lvl1pPr>
    <a:lvl2pPr indent="457200">
      <a:defRPr>
        <a:solidFill>
          <a:srgbClr val="2F180C"/>
        </a:solidFill>
        <a:latin typeface="Calibri"/>
        <a:ea typeface="Calibri"/>
        <a:cs typeface="Calibri"/>
        <a:sym typeface="Calibri"/>
      </a:defRPr>
    </a:lvl2pPr>
    <a:lvl3pPr indent="914400">
      <a:defRPr>
        <a:solidFill>
          <a:srgbClr val="2F180C"/>
        </a:solidFill>
        <a:latin typeface="Calibri"/>
        <a:ea typeface="Calibri"/>
        <a:cs typeface="Calibri"/>
        <a:sym typeface="Calibri"/>
      </a:defRPr>
    </a:lvl3pPr>
    <a:lvl4pPr indent="1371600">
      <a:defRPr>
        <a:solidFill>
          <a:srgbClr val="2F180C"/>
        </a:solidFill>
        <a:latin typeface="Calibri"/>
        <a:ea typeface="Calibri"/>
        <a:cs typeface="Calibri"/>
        <a:sym typeface="Calibri"/>
      </a:defRPr>
    </a:lvl4pPr>
    <a:lvl5pPr indent="1828800">
      <a:defRPr>
        <a:solidFill>
          <a:srgbClr val="2F180C"/>
        </a:solidFill>
        <a:latin typeface="Calibri"/>
        <a:ea typeface="Calibri"/>
        <a:cs typeface="Calibri"/>
        <a:sym typeface="Calibri"/>
      </a:defRPr>
    </a:lvl5pPr>
    <a:lvl6pPr indent="2286000">
      <a:defRPr>
        <a:solidFill>
          <a:srgbClr val="2F180C"/>
        </a:solidFill>
        <a:latin typeface="Calibri"/>
        <a:ea typeface="Calibri"/>
        <a:cs typeface="Calibri"/>
        <a:sym typeface="Calibri"/>
      </a:defRPr>
    </a:lvl6pPr>
    <a:lvl7pPr indent="2743200">
      <a:defRPr>
        <a:solidFill>
          <a:srgbClr val="2F180C"/>
        </a:solidFill>
        <a:latin typeface="Calibri"/>
        <a:ea typeface="Calibri"/>
        <a:cs typeface="Calibri"/>
        <a:sym typeface="Calibri"/>
      </a:defRPr>
    </a:lvl7pPr>
    <a:lvl8pPr indent="3200400">
      <a:defRPr>
        <a:solidFill>
          <a:srgbClr val="2F180C"/>
        </a:solidFill>
        <a:latin typeface="Calibri"/>
        <a:ea typeface="Calibri"/>
        <a:cs typeface="Calibri"/>
        <a:sym typeface="Calibri"/>
      </a:defRPr>
    </a:lvl8pPr>
    <a:lvl9pPr indent="3657600">
      <a:defRPr>
        <a:solidFill>
          <a:srgbClr val="2F180C"/>
        </a:solidFill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5E82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5E82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5E82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CEF"/>
          </a:solidFill>
        </a:fill>
      </a:tcStyle>
    </a:wholeTbl>
    <a:band2H>
      <a:tcTxStyle b="def" i="def"/>
      <a:tcStyle>
        <a:tcBdr/>
        <a:fill>
          <a:solidFill>
            <a:srgbClr val="F1F6F7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CBD5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CBD5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CBD5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1D9CE"/>
          </a:solidFill>
        </a:fill>
      </a:tcStyle>
    </a:wholeTbl>
    <a:band2H>
      <a:tcTxStyle b="def" i="def"/>
      <a:tcStyle>
        <a:tcBdr/>
        <a:fill>
          <a:solidFill>
            <a:srgbClr val="F8ED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894C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894C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894C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5E82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F180C"/>
              </a:solidFill>
              <a:prstDash val="solid"/>
              <a:bevel/>
            </a:ln>
          </a:top>
          <a:bottom>
            <a:ln w="254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F180C"/>
              </a:solidFill>
              <a:prstDash val="solid"/>
              <a:bevel/>
            </a:ln>
          </a:top>
          <a:bottom>
            <a:ln w="254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5E82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BCA"/>
          </a:solidFill>
        </a:fill>
      </a:tcStyle>
    </a:wholeTbl>
    <a:band2H>
      <a:tcTxStyle b="def" i="def"/>
      <a:tcStyle>
        <a:tcBdr/>
        <a:fill>
          <a:solidFill>
            <a:srgbClr val="E7E7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F180C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F180C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F180C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12700" cap="flat">
              <a:solidFill>
                <a:srgbClr val="2F180C"/>
              </a:solidFill>
              <a:prstDash val="solid"/>
              <a:bevel/>
            </a:ln>
          </a:top>
          <a:bottom>
            <a:ln w="127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solidFill>
            <a:srgbClr val="2F180C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12700" cap="flat">
              <a:solidFill>
                <a:srgbClr val="2F180C"/>
              </a:solidFill>
              <a:prstDash val="solid"/>
              <a:bevel/>
            </a:ln>
          </a:top>
          <a:bottom>
            <a:ln w="127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solidFill>
            <a:srgbClr val="2F180C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50800" cap="flat">
              <a:solidFill>
                <a:srgbClr val="2F180C"/>
              </a:solidFill>
              <a:prstDash val="solid"/>
              <a:bevel/>
            </a:ln>
          </a:top>
          <a:bottom>
            <a:ln w="127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12700" cap="flat">
              <a:solidFill>
                <a:srgbClr val="2F180C"/>
              </a:solidFill>
              <a:prstDash val="solid"/>
              <a:bevel/>
            </a:ln>
          </a:top>
          <a:bottom>
            <a:ln w="254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8" name="Shape 1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1" name="Shape 11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12" name="Shape 12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13" name="image1.jpg" descr="D:\transit260410\Albus\Export02\logo-Albus-final-150dpi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600" y="1981200"/>
            <a:ext cx="6358150" cy="242427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4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3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7" name="Shape 17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18" name="Shape 18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xfrm>
            <a:off x="495300" y="4588767"/>
            <a:ext cx="8915400" cy="459483"/>
          </a:xfrm>
          <a:prstGeom prst="rect">
            <a:avLst/>
          </a:prstGeom>
          <a:solidFill>
            <a:srgbClr val="2F180C"/>
          </a:solidFill>
        </p:spPr>
        <p:txBody>
          <a:bodyPr anchor="ctr"/>
          <a:lstStyle>
            <a:lvl1pPr marL="0" indent="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5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1</a:t>
            </a:r>
            <a:endParaRPr b="1">
              <a:solidFill>
                <a:srgbClr val="FFFFFF"/>
              </a:solidFill>
            </a:endParaRP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2</a:t>
            </a:r>
            <a:endParaRPr b="1">
              <a:solidFill>
                <a:srgbClr val="FFFFFF"/>
              </a:solidFill>
            </a:endParaRPr>
          </a:p>
          <a:p>
            <a:pPr lvl="2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3</a:t>
            </a:r>
            <a:endParaRPr b="1">
              <a:solidFill>
                <a:srgbClr val="FFFFFF"/>
              </a:solidFill>
            </a:endParaRPr>
          </a:p>
          <a:p>
            <a:pPr lvl="3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4</a:t>
            </a:r>
            <a:endParaRPr b="1">
              <a:solidFill>
                <a:srgbClr val="FFFFFF"/>
              </a:solidFill>
            </a:endParaRPr>
          </a:p>
          <a:p>
            <a:pPr lvl="4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 5</a:t>
            </a:r>
          </a:p>
        </p:txBody>
      </p:sp>
      <p:sp>
        <p:nvSpPr>
          <p:cNvPr id="20" name="Shape 20"/>
          <p:cNvSpPr/>
          <p:nvPr/>
        </p:nvSpPr>
        <p:spPr>
          <a:xfrm>
            <a:off x="85153" y="6248400"/>
            <a:ext cx="9668448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1" name="image1.jpg" descr="D:\transit260410\Albus\Export02\logo-Albus-final-150dpi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250" y="1538121"/>
            <a:ext cx="6358150" cy="2424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24" name="Shape 24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25" name="Shape 25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26" name="image2.png" descr="D:\transit260410\Albus\Export02\texture-albus.png"/>
          <p:cNvPicPr/>
          <p:nvPr/>
        </p:nvPicPr>
        <p:blipFill>
          <a:blip r:embed="rId2">
            <a:extLst/>
          </a:blip>
          <a:srcRect l="20296" t="0" r="0" b="9681"/>
          <a:stretch>
            <a:fillRect/>
          </a:stretch>
        </p:blipFill>
        <p:spPr>
          <a:xfrm>
            <a:off x="-1" y="838201"/>
            <a:ext cx="5808165" cy="6019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image3.jpg" descr="D:\transit260410\Albus\Export02\logo-Albus-final-150dpi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48400" y="5029200"/>
            <a:ext cx="3432267" cy="1308678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hape 28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31" name="Shape 31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32" name="Shape 32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33" name="Shape 33"/>
          <p:cNvSpPr/>
          <p:nvPr/>
        </p:nvSpPr>
        <p:spPr>
          <a:xfrm>
            <a:off x="6705600" y="3805237"/>
            <a:ext cx="2705100" cy="2824163"/>
          </a:xfrm>
          <a:prstGeom prst="rect">
            <a:avLst/>
          </a:prstGeom>
          <a:solidFill>
            <a:srgbClr val="1D5E8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Shape 34"/>
          <p:cNvSpPr/>
          <p:nvPr/>
        </p:nvSpPr>
        <p:spPr>
          <a:xfrm>
            <a:off x="7086600" y="6039356"/>
            <a:ext cx="2324100" cy="228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5" name="image2.png" descr="D:\transit260410\Albus\Export02\texture-albus.png"/>
          <p:cNvPicPr/>
          <p:nvPr/>
        </p:nvPicPr>
        <p:blipFill>
          <a:blip r:embed="rId2">
            <a:extLst/>
          </a:blip>
          <a:srcRect l="20296" t="0" r="0" b="9681"/>
          <a:stretch>
            <a:fillRect/>
          </a:stretch>
        </p:blipFill>
        <p:spPr>
          <a:xfrm>
            <a:off x="-1" y="838201"/>
            <a:ext cx="5808165" cy="6019801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7010400" y="4038600"/>
            <a:ext cx="1905000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rPr>
              <a:t>Patrick BOIS</a:t>
            </a:r>
            <a:endParaRPr sz="1400">
              <a:solidFill>
                <a:srgbClr val="FFFFFF"/>
              </a:solidFill>
              <a:latin typeface="Novecento wide UltraLight"/>
              <a:ea typeface="Novecento wide UltraLight"/>
              <a:cs typeface="Novecento wide UltraLight"/>
              <a:sym typeface="Novecento wide UltraLight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Directeur associé</a:t>
            </a:r>
          </a:p>
        </p:txBody>
      </p:sp>
      <p:sp>
        <p:nvSpPr>
          <p:cNvPr id="37" name="Shape 37"/>
          <p:cNvSpPr/>
          <p:nvPr/>
        </p:nvSpPr>
        <p:spPr>
          <a:xfrm>
            <a:off x="7010400" y="4724400"/>
            <a:ext cx="2133600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pbois@albus-conseil.com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+33 6 12 52 14 12</a:t>
            </a:r>
          </a:p>
        </p:txBody>
      </p:sp>
      <p:sp>
        <p:nvSpPr>
          <p:cNvPr id="38" name="Shape 38"/>
          <p:cNvSpPr/>
          <p:nvPr/>
        </p:nvSpPr>
        <p:spPr>
          <a:xfrm>
            <a:off x="7010400" y="5334000"/>
            <a:ext cx="2133600" cy="66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ALBUS Conseil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4, rue Alexandre DUMAS 75011 PARIS</a:t>
            </a:r>
          </a:p>
        </p:txBody>
      </p:sp>
      <p:sp>
        <p:nvSpPr>
          <p:cNvPr id="39" name="Shape 39"/>
          <p:cNvSpPr/>
          <p:nvPr/>
        </p:nvSpPr>
        <p:spPr>
          <a:xfrm>
            <a:off x="7094691" y="6023323"/>
            <a:ext cx="2133601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1D5E8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1D5E82"/>
                </a:solidFill>
              </a:rPr>
              <a:t>www.albus-conseil.com</a:t>
            </a:r>
          </a:p>
        </p:txBody>
      </p:sp>
      <p:sp>
        <p:nvSpPr>
          <p:cNvPr id="40" name="Shape 40"/>
          <p:cNvSpPr/>
          <p:nvPr/>
        </p:nvSpPr>
        <p:spPr>
          <a:xfrm flipH="1">
            <a:off x="7086600" y="4648200"/>
            <a:ext cx="23241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1" name="Shape 41"/>
          <p:cNvSpPr/>
          <p:nvPr/>
        </p:nvSpPr>
        <p:spPr>
          <a:xfrm flipH="1">
            <a:off x="7086600" y="5257800"/>
            <a:ext cx="23241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2" name="Shape 42"/>
          <p:cNvSpPr/>
          <p:nvPr/>
        </p:nvSpPr>
        <p:spPr>
          <a:xfrm>
            <a:off x="4954347" y="990600"/>
            <a:ext cx="4323405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1D5E82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1D5E82"/>
                </a:solidFill>
              </a:rPr>
              <a:t>MERCI !</a:t>
            </a:r>
          </a:p>
        </p:txBody>
      </p:sp>
      <p:pic>
        <p:nvPicPr>
          <p:cNvPr id="43" name="image4.jpg" descr="D:\transit260410\Albus\Export02\logo-Albus-final-150dpi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6998" y="2491582"/>
            <a:ext cx="3202034" cy="12208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5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46" name="Shape 46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47" name="Shape 47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8" name="Shape 48"/>
          <p:cNvSpPr/>
          <p:nvPr/>
        </p:nvSpPr>
        <p:spPr>
          <a:xfrm>
            <a:off x="6554550" y="3805237"/>
            <a:ext cx="2856151" cy="2824163"/>
          </a:xfrm>
          <a:prstGeom prst="rect">
            <a:avLst/>
          </a:prstGeom>
          <a:solidFill>
            <a:srgbClr val="1D5E8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" name="Shape 49"/>
          <p:cNvSpPr/>
          <p:nvPr/>
        </p:nvSpPr>
        <p:spPr>
          <a:xfrm>
            <a:off x="6781800" y="6039356"/>
            <a:ext cx="2743200" cy="228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0" name="image2.png" descr="D:\transit260410\Albus\Export02\texture-albus.png"/>
          <p:cNvPicPr/>
          <p:nvPr/>
        </p:nvPicPr>
        <p:blipFill>
          <a:blip r:embed="rId2">
            <a:extLst/>
          </a:blip>
          <a:srcRect l="20296" t="0" r="0" b="9681"/>
          <a:stretch>
            <a:fillRect/>
          </a:stretch>
        </p:blipFill>
        <p:spPr>
          <a:xfrm>
            <a:off x="-1" y="838201"/>
            <a:ext cx="5808165" cy="601980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6705600" y="4038600"/>
            <a:ext cx="3733800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rPr>
              <a:t>CHARLES HENRI COLONNA</a:t>
            </a:r>
            <a:endParaRPr sz="1400">
              <a:solidFill>
                <a:srgbClr val="FFFFFF"/>
              </a:solidFill>
              <a:latin typeface="Novecento wide UltraLight"/>
              <a:ea typeface="Novecento wide UltraLight"/>
              <a:cs typeface="Novecento wide UltraLight"/>
              <a:sym typeface="Novecento wide UltraLight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Directeur associé</a:t>
            </a:r>
          </a:p>
        </p:txBody>
      </p:sp>
      <p:sp>
        <p:nvSpPr>
          <p:cNvPr id="52" name="Shape 52"/>
          <p:cNvSpPr/>
          <p:nvPr/>
        </p:nvSpPr>
        <p:spPr>
          <a:xfrm>
            <a:off x="6705600" y="4724400"/>
            <a:ext cx="2400300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ccolonna@albus-conseil.com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+33 6 12 52 14 12</a:t>
            </a:r>
          </a:p>
        </p:txBody>
      </p:sp>
      <p:sp>
        <p:nvSpPr>
          <p:cNvPr id="53" name="Shape 53"/>
          <p:cNvSpPr/>
          <p:nvPr/>
        </p:nvSpPr>
        <p:spPr>
          <a:xfrm>
            <a:off x="6705600" y="5334000"/>
            <a:ext cx="2133600" cy="66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ALBUS Conseil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90, rue d´Amsterdam 75009 PARIS</a:t>
            </a:r>
          </a:p>
        </p:txBody>
      </p:sp>
      <p:sp>
        <p:nvSpPr>
          <p:cNvPr id="54" name="Shape 54"/>
          <p:cNvSpPr/>
          <p:nvPr/>
        </p:nvSpPr>
        <p:spPr>
          <a:xfrm>
            <a:off x="6789891" y="6023323"/>
            <a:ext cx="2133601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1D5E8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1D5E82"/>
                </a:solidFill>
              </a:rPr>
              <a:t>www.albus-conseil.com</a:t>
            </a:r>
          </a:p>
        </p:txBody>
      </p:sp>
      <p:sp>
        <p:nvSpPr>
          <p:cNvPr id="55" name="Shape 55"/>
          <p:cNvSpPr/>
          <p:nvPr/>
        </p:nvSpPr>
        <p:spPr>
          <a:xfrm flipH="1">
            <a:off x="6781800" y="4648200"/>
            <a:ext cx="27432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56" name="Shape 56"/>
          <p:cNvSpPr/>
          <p:nvPr/>
        </p:nvSpPr>
        <p:spPr>
          <a:xfrm flipH="1">
            <a:off x="6781800" y="5257800"/>
            <a:ext cx="28194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4954347" y="990600"/>
            <a:ext cx="4323405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1D5E82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1D5E82"/>
                </a:solidFill>
              </a:rPr>
              <a:t>MERCI !</a:t>
            </a:r>
          </a:p>
        </p:txBody>
      </p:sp>
      <p:pic>
        <p:nvPicPr>
          <p:cNvPr id="58" name="image5.jpg" descr="D:\transit260410\Albus\Export02\logo-Albus-final-150dpi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37517" y="2438400"/>
            <a:ext cx="3341517" cy="1274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61" name="Shape 61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xfrm>
            <a:off x="412750" y="112059"/>
            <a:ext cx="8420100" cy="148814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63" name="Shape 63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64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sldNum" sz="quarter" idx="2"/>
          </p:nvPr>
        </p:nvSpPr>
        <p:spPr>
          <a:xfrm>
            <a:off x="7099300" y="6565900"/>
            <a:ext cx="2311400" cy="36830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1</a:t>
            </a:r>
            <a:endParaRPr sz="16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2</a:t>
            </a:r>
            <a:endParaRPr sz="16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3</a:t>
            </a:r>
            <a:endParaRPr sz="16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4</a:t>
            </a:r>
            <a:endParaRPr sz="16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72" name="Shape 72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73" name="Shape 73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xfrm>
            <a:off x="495300" y="1219200"/>
            <a:ext cx="4375150" cy="5638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1</a:t>
            </a:r>
            <a:endParaRPr sz="28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2</a:t>
            </a:r>
            <a:endParaRPr sz="28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3</a:t>
            </a:r>
            <a:endParaRPr sz="28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4</a:t>
            </a:r>
            <a:endParaRPr sz="28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75" name="Shape 75"/>
          <p:cNvSpPr/>
          <p:nvPr>
            <p:ph type="title"/>
          </p:nvPr>
        </p:nvSpPr>
        <p:spPr>
          <a:xfrm>
            <a:off x="412750" y="112059"/>
            <a:ext cx="8420100" cy="110714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76" name="Shape 76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77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81" name="Shape 81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82" name="Shape 82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83" name="Shape 83"/>
          <p:cNvSpPr/>
          <p:nvPr>
            <p:ph type="body" idx="1"/>
          </p:nvPr>
        </p:nvSpPr>
        <p:spPr>
          <a:xfrm>
            <a:off x="495300" y="630731"/>
            <a:ext cx="4376871" cy="694832"/>
          </a:xfrm>
          <a:prstGeom prst="rect">
            <a:avLst/>
          </a:prstGeom>
          <a:solidFill>
            <a:srgbClr val="2F180C"/>
          </a:solidFill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5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1</a:t>
            </a:r>
            <a:endParaRPr b="1">
              <a:solidFill>
                <a:srgbClr val="FFFFFF"/>
              </a:solidFill>
            </a:endParaRP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2</a:t>
            </a:r>
            <a:endParaRPr b="1">
              <a:solidFill>
                <a:srgbClr val="FFFFFF"/>
              </a:solidFill>
            </a:endParaRPr>
          </a:p>
          <a:p>
            <a:pPr lvl="2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3</a:t>
            </a:r>
            <a:endParaRPr b="1">
              <a:solidFill>
                <a:srgbClr val="FFFFFF"/>
              </a:solidFill>
            </a:endParaRPr>
          </a:p>
          <a:p>
            <a:pPr lvl="3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4</a:t>
            </a:r>
            <a:endParaRPr b="1">
              <a:solidFill>
                <a:srgbClr val="FFFFFF"/>
              </a:solidFill>
            </a:endParaRPr>
          </a:p>
          <a:p>
            <a:pPr lvl="4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 5</a:t>
            </a:r>
          </a:p>
        </p:txBody>
      </p:sp>
      <p:sp>
        <p:nvSpPr>
          <p:cNvPr id="84" name="Shape 84"/>
          <p:cNvSpPr/>
          <p:nvPr>
            <p:ph type="title"/>
          </p:nvPr>
        </p:nvSpPr>
        <p:spPr>
          <a:xfrm>
            <a:off x="412750" y="112059"/>
            <a:ext cx="8420100" cy="51867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85" name="Shape 85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86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90" name="Shape 90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91" name="Shape 91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495300" y="630731"/>
            <a:ext cx="4376871" cy="694832"/>
          </a:xfrm>
          <a:prstGeom prst="rect">
            <a:avLst/>
          </a:prstGeom>
          <a:solidFill>
            <a:srgbClr val="2F180C"/>
          </a:solidFill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5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1</a:t>
            </a:r>
            <a:endParaRPr b="1">
              <a:solidFill>
                <a:srgbClr val="FFFFFF"/>
              </a:solidFill>
            </a:endParaRP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2</a:t>
            </a:r>
            <a:endParaRPr b="1">
              <a:solidFill>
                <a:srgbClr val="FFFFFF"/>
              </a:solidFill>
            </a:endParaRPr>
          </a:p>
          <a:p>
            <a:pPr lvl="2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3</a:t>
            </a:r>
            <a:endParaRPr b="1">
              <a:solidFill>
                <a:srgbClr val="FFFFFF"/>
              </a:solidFill>
            </a:endParaRPr>
          </a:p>
          <a:p>
            <a:pPr lvl="3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4</a:t>
            </a:r>
            <a:endParaRPr b="1">
              <a:solidFill>
                <a:srgbClr val="FFFFFF"/>
              </a:solidFill>
            </a:endParaRPr>
          </a:p>
          <a:p>
            <a:pPr lvl="4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 5</a:t>
            </a:r>
          </a:p>
        </p:txBody>
      </p:sp>
      <p:sp>
        <p:nvSpPr>
          <p:cNvPr id="93" name="Shape 93"/>
          <p:cNvSpPr/>
          <p:nvPr>
            <p:ph type="title"/>
          </p:nvPr>
        </p:nvSpPr>
        <p:spPr>
          <a:xfrm>
            <a:off x="412750" y="112059"/>
            <a:ext cx="8420100" cy="51867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94" name="Shape 94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95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99" name="Shape 99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xfrm>
            <a:off x="7174479" y="6553982"/>
            <a:ext cx="2311401" cy="36830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03" name="Shape 103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104" name="Shape 104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05" name="Shape 105"/>
          <p:cNvSpPr/>
          <p:nvPr>
            <p:ph type="title"/>
          </p:nvPr>
        </p:nvSpPr>
        <p:spPr>
          <a:xfrm>
            <a:off x="495300" y="0"/>
            <a:ext cx="3259007" cy="1435100"/>
          </a:xfrm>
          <a:prstGeom prst="rect">
            <a:avLst/>
          </a:prstGeom>
          <a:solidFill>
            <a:srgbClr val="1D5E82"/>
          </a:solidFill>
        </p:spPr>
        <p:txBody>
          <a:bodyPr anchor="b"/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3872970" y="416859"/>
            <a:ext cx="5537730" cy="6441141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1</a:t>
            </a:r>
            <a:endParaRPr sz="32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2</a:t>
            </a:r>
            <a:endParaRPr sz="32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3</a:t>
            </a:r>
            <a:endParaRPr sz="32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4</a:t>
            </a:r>
            <a:endParaRPr sz="32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107" name="Shape 107"/>
          <p:cNvSpPr/>
          <p:nvPr/>
        </p:nvSpPr>
        <p:spPr>
          <a:xfrm>
            <a:off x="412750" y="112059"/>
            <a:ext cx="84201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TITRE</a:t>
            </a:r>
          </a:p>
        </p:txBody>
      </p:sp>
      <p:sp>
        <p:nvSpPr>
          <p:cNvPr id="108" name="Shape 108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109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13" name="Shape 113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14" name="Shape 114"/>
          <p:cNvSpPr/>
          <p:nvPr>
            <p:ph type="title"/>
          </p:nvPr>
        </p:nvSpPr>
        <p:spPr>
          <a:xfrm>
            <a:off x="492871" y="4953000"/>
            <a:ext cx="5943601" cy="414338"/>
          </a:xfrm>
          <a:prstGeom prst="rect">
            <a:avLst/>
          </a:prstGeom>
          <a:solidFill>
            <a:srgbClr val="FFFFFF"/>
          </a:solidFill>
        </p:spPr>
        <p:txBody>
          <a:bodyPr anchor="b"/>
          <a:lstStyle>
            <a:lvl1pPr>
              <a:defRPr b="1" sz="1800"/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115" name="Shape 115"/>
          <p:cNvSpPr/>
          <p:nvPr>
            <p:ph type="body" idx="1"/>
          </p:nvPr>
        </p:nvSpPr>
        <p:spPr>
          <a:xfrm>
            <a:off x="492871" y="5367337"/>
            <a:ext cx="5943601" cy="804863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1</a:t>
            </a:r>
            <a:endParaRPr sz="14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2</a:t>
            </a:r>
            <a:endParaRPr sz="14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3</a:t>
            </a:r>
            <a:endParaRPr sz="14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4</a:t>
            </a:r>
            <a:endParaRPr sz="14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116" name="Shape 116"/>
          <p:cNvSpPr/>
          <p:nvPr>
            <p:ph type="sldNum" sz="quarter" idx="2"/>
          </p:nvPr>
        </p:nvSpPr>
        <p:spPr>
          <a:xfrm>
            <a:off x="7137400" y="658495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3" name="Shape 3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495300" y="914400"/>
            <a:ext cx="8915400" cy="571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1</a:t>
            </a:r>
            <a:endParaRPr sz="16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2</a:t>
            </a:r>
            <a:endParaRPr sz="16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3</a:t>
            </a:r>
            <a:endParaRPr sz="16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4</a:t>
            </a:r>
            <a:endParaRPr sz="16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5" name="Shape 5"/>
          <p:cNvSpPr/>
          <p:nvPr>
            <p:ph type="title"/>
          </p:nvPr>
        </p:nvSpPr>
        <p:spPr>
          <a:xfrm>
            <a:off x="412750" y="112059"/>
            <a:ext cx="8420100" cy="802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6" name="Shape 6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7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8"/>
          <p:cNvSpPr/>
          <p:nvPr>
            <p:ph type="sldNum" sz="quarter" idx="2"/>
          </p:nvPr>
        </p:nvSpPr>
        <p:spPr>
          <a:xfrm>
            <a:off x="7099300" y="6553200"/>
            <a:ext cx="2311400" cy="36830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spd="med" advClick="1"/>
  <p:txStyles>
    <p:titleStyle>
      <a:lvl1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1pPr>
      <a:lvl2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2pPr>
      <a:lvl3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3pPr>
      <a:lvl4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4pPr>
      <a:lvl5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5pPr>
      <a:lvl6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6pPr>
      <a:lvl7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7pPr>
      <a:lvl8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8pPr>
      <a:lvl9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9pPr>
    </p:titleStyle>
    <p:bodyStyle>
      <a:lvl1pPr marL="342900" indent="-342900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1pPr>
      <a:lvl2pPr marL="783771" indent="-326571">
        <a:spcBef>
          <a:spcPts val="300"/>
        </a:spcBef>
        <a:buSzPct val="100000"/>
        <a:buFont typeface="Arial"/>
        <a:buChar char="–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2pPr>
      <a:lvl3pPr marL="1219200" indent="-304800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3pPr>
      <a:lvl4pPr marL="1704109" indent="-332509">
        <a:spcBef>
          <a:spcPts val="300"/>
        </a:spcBef>
        <a:buSzPct val="100000"/>
        <a:buFont typeface="Arial"/>
        <a:buChar char="–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4pPr>
      <a:lvl5pPr marL="2161309" indent="-332509">
        <a:spcBef>
          <a:spcPts val="300"/>
        </a:spcBef>
        <a:buSzPct val="100000"/>
        <a:buFont typeface="Arial"/>
        <a:buChar char="»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5pPr>
      <a:lvl6pPr marL="24688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6pPr>
      <a:lvl7pPr marL="29260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7pPr>
      <a:lvl8pPr marL="33832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8pPr>
      <a:lvl9pPr marL="38404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1pPr>
      <a:lvl2pPr indent="4572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2pPr>
      <a:lvl3pPr indent="9144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3pPr>
      <a:lvl4pPr indent="13716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4pPr>
      <a:lvl5pPr indent="18288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5pPr>
      <a:lvl6pPr indent="22860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6pPr>
      <a:lvl7pPr indent="27432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7pPr>
      <a:lvl8pPr indent="32004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8pPr>
      <a:lvl9pPr indent="36576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900">
                <a:solidFill>
                  <a:srgbClr val="2F180C"/>
                </a:solidFill>
              </a:rPr>
            </a:fld>
          </a:p>
        </p:txBody>
      </p:sp>
      <p:sp>
        <p:nvSpPr>
          <p:cNvPr id="121" name="Shape 121"/>
          <p:cNvSpPr/>
          <p:nvPr/>
        </p:nvSpPr>
        <p:spPr>
          <a:xfrm>
            <a:off x="346785" y="362034"/>
            <a:ext cx="9024590" cy="6040369"/>
          </a:xfrm>
          <a:prstGeom prst="rect">
            <a:avLst/>
          </a:pr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22" name="Shape 122"/>
          <p:cNvSpPr/>
          <p:nvPr/>
        </p:nvSpPr>
        <p:spPr>
          <a:xfrm>
            <a:off x="3973535" y="412809"/>
            <a:ext cx="177109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F180C"/>
                </a:solidFill>
              </a:rPr>
              <a:t>NOM DU PROJET</a:t>
            </a:r>
          </a:p>
        </p:txBody>
      </p:sp>
      <p:sp>
        <p:nvSpPr>
          <p:cNvPr id="123" name="Shape 123"/>
          <p:cNvSpPr/>
          <p:nvPr/>
        </p:nvSpPr>
        <p:spPr>
          <a:xfrm>
            <a:off x="8549534" y="412809"/>
            <a:ext cx="61212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DB894C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DB894C"/>
                </a:solidFill>
              </a:rPr>
              <a:t>DATE</a:t>
            </a:r>
          </a:p>
        </p:txBody>
      </p:sp>
      <p:sp>
        <p:nvSpPr>
          <p:cNvPr id="124" name="Shape 124"/>
          <p:cNvSpPr/>
          <p:nvPr/>
        </p:nvSpPr>
        <p:spPr>
          <a:xfrm flipV="1">
            <a:off x="356424" y="824855"/>
            <a:ext cx="9005312" cy="1"/>
          </a:xfrm>
          <a:prstGeom prst="line">
            <a:avLst/>
          </a:prstGeom>
          <a:ln w="6350">
            <a:solidFill>
              <a:srgbClr val="2F180C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25" name="Shape 125"/>
          <p:cNvSpPr/>
          <p:nvPr/>
        </p:nvSpPr>
        <p:spPr>
          <a:xfrm flipV="1">
            <a:off x="4859080" y="817711"/>
            <a:ext cx="1" cy="3285492"/>
          </a:xfrm>
          <a:prstGeom prst="line">
            <a:avLst/>
          </a:prstGeom>
          <a:ln w="25400">
            <a:solidFill>
              <a:srgbClr val="2F180C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26" name="Shape 126"/>
          <p:cNvSpPr/>
          <p:nvPr/>
        </p:nvSpPr>
        <p:spPr>
          <a:xfrm>
            <a:off x="481035" y="878760"/>
            <a:ext cx="50006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F180C"/>
                </a:solidFill>
              </a:rPr>
              <a:t>Fait</a:t>
            </a:r>
          </a:p>
        </p:txBody>
      </p:sp>
      <p:sp>
        <p:nvSpPr>
          <p:cNvPr id="127" name="Shape 127"/>
          <p:cNvSpPr/>
          <p:nvPr/>
        </p:nvSpPr>
        <p:spPr>
          <a:xfrm>
            <a:off x="5091135" y="878760"/>
            <a:ext cx="77855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F180C"/>
                </a:solidFill>
              </a:rPr>
              <a:t>A faire</a:t>
            </a:r>
          </a:p>
        </p:txBody>
      </p:sp>
      <p:sp>
        <p:nvSpPr>
          <p:cNvPr id="128" name="Shape 128"/>
          <p:cNvSpPr/>
          <p:nvPr/>
        </p:nvSpPr>
        <p:spPr>
          <a:xfrm>
            <a:off x="8737064" y="910510"/>
            <a:ext cx="46408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date</a:t>
            </a:r>
          </a:p>
        </p:txBody>
      </p:sp>
      <p:sp>
        <p:nvSpPr>
          <p:cNvPr id="129" name="Shape 129"/>
          <p:cNvSpPr/>
          <p:nvPr/>
        </p:nvSpPr>
        <p:spPr>
          <a:xfrm flipV="1">
            <a:off x="8605580" y="817711"/>
            <a:ext cx="1" cy="3285492"/>
          </a:xfrm>
          <a:prstGeom prst="line">
            <a:avLst/>
          </a:prstGeom>
          <a:ln>
            <a:solidFill>
              <a:srgbClr val="2F180C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30" name="Shape 130"/>
          <p:cNvSpPr/>
          <p:nvPr/>
        </p:nvSpPr>
        <p:spPr>
          <a:xfrm flipV="1">
            <a:off x="356424" y="4101455"/>
            <a:ext cx="9005312" cy="1"/>
          </a:xfrm>
          <a:prstGeom prst="line">
            <a:avLst/>
          </a:prstGeom>
          <a:ln w="6350">
            <a:solidFill>
              <a:srgbClr val="2F180C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31" name="Shape 131"/>
          <p:cNvSpPr/>
          <p:nvPr/>
        </p:nvSpPr>
        <p:spPr>
          <a:xfrm>
            <a:off x="3724006" y="4153933"/>
            <a:ext cx="22701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F180C"/>
                </a:solidFill>
              </a:rPr>
              <a:t>Décisions demandées</a:t>
            </a:r>
          </a:p>
        </p:txBody>
      </p:sp>
      <p:sp>
        <p:nvSpPr>
          <p:cNvPr id="132" name="Shape 132"/>
          <p:cNvSpPr/>
          <p:nvPr/>
        </p:nvSpPr>
        <p:spPr>
          <a:xfrm>
            <a:off x="5148955" y="1344711"/>
            <a:ext cx="3174688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</a:p>
        </p:txBody>
      </p:sp>
      <p:sp>
        <p:nvSpPr>
          <p:cNvPr id="133" name="Shape 133"/>
          <p:cNvSpPr/>
          <p:nvPr/>
        </p:nvSpPr>
        <p:spPr>
          <a:xfrm>
            <a:off x="479677" y="1344711"/>
            <a:ext cx="3174688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</a:p>
        </p:txBody>
      </p:sp>
      <p:sp>
        <p:nvSpPr>
          <p:cNvPr id="134" name="Shape 134"/>
          <p:cNvSpPr/>
          <p:nvPr/>
        </p:nvSpPr>
        <p:spPr>
          <a:xfrm>
            <a:off x="479677" y="4579262"/>
            <a:ext cx="3174688" cy="169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</a:p>
        </p:txBody>
      </p:sp>
      <p:sp>
        <p:nvSpPr>
          <p:cNvPr id="135" name="Shape 135"/>
          <p:cNvSpPr/>
          <p:nvPr/>
        </p:nvSpPr>
        <p:spPr>
          <a:xfrm>
            <a:off x="8795970" y="1289109"/>
            <a:ext cx="346269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  <a:endParaRPr sz="1200">
              <a:solidFill>
                <a:srgbClr val="2F180C"/>
              </a:solidFill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2F180C"/>
                </a:solidFill>
              </a:rPr>
              <a:t>….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2F180C"/>
      </a:dk1>
      <a:lt1>
        <a:srgbClr val="FFFFFF"/>
      </a:lt1>
      <a:dk2>
        <a:srgbClr val="A7A7A7"/>
      </a:dk2>
      <a:lt2>
        <a:srgbClr val="535353"/>
      </a:lt2>
      <a:accent1>
        <a:srgbClr val="1D5E82"/>
      </a:accent1>
      <a:accent2>
        <a:srgbClr val="4389A1"/>
      </a:accent2>
      <a:accent3>
        <a:srgbClr val="ABCBD5"/>
      </a:accent3>
      <a:accent4>
        <a:srgbClr val="2F180C"/>
      </a:accent4>
      <a:accent5>
        <a:srgbClr val="58331D"/>
      </a:accent5>
      <a:accent6>
        <a:srgbClr val="DB894C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5E82"/>
      </a:accent1>
      <a:accent2>
        <a:srgbClr val="4389A1"/>
      </a:accent2>
      <a:accent3>
        <a:srgbClr val="ABCBD5"/>
      </a:accent3>
      <a:accent4>
        <a:srgbClr val="2F180C"/>
      </a:accent4>
      <a:accent5>
        <a:srgbClr val="58331D"/>
      </a:accent5>
      <a:accent6>
        <a:srgbClr val="DB894C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