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9906000" cy="6858000"/>
  <p:notesSz cx="6858000" cy="9144000"/>
  <p:defaultTextStyle>
    <a:lvl1pPr>
      <a:defRPr>
        <a:solidFill>
          <a:srgbClr val="2F180C"/>
        </a:solidFill>
        <a:latin typeface="Calibri"/>
        <a:ea typeface="Calibri"/>
        <a:cs typeface="Calibri"/>
        <a:sym typeface="Calibri"/>
      </a:defRPr>
    </a:lvl1pPr>
    <a:lvl2pPr indent="457200">
      <a:defRPr>
        <a:solidFill>
          <a:srgbClr val="2F180C"/>
        </a:solidFill>
        <a:latin typeface="Calibri"/>
        <a:ea typeface="Calibri"/>
        <a:cs typeface="Calibri"/>
        <a:sym typeface="Calibri"/>
      </a:defRPr>
    </a:lvl2pPr>
    <a:lvl3pPr indent="914400">
      <a:defRPr>
        <a:solidFill>
          <a:srgbClr val="2F180C"/>
        </a:solidFill>
        <a:latin typeface="Calibri"/>
        <a:ea typeface="Calibri"/>
        <a:cs typeface="Calibri"/>
        <a:sym typeface="Calibri"/>
      </a:defRPr>
    </a:lvl3pPr>
    <a:lvl4pPr indent="1371600">
      <a:defRPr>
        <a:solidFill>
          <a:srgbClr val="2F180C"/>
        </a:solidFill>
        <a:latin typeface="Calibri"/>
        <a:ea typeface="Calibri"/>
        <a:cs typeface="Calibri"/>
        <a:sym typeface="Calibri"/>
      </a:defRPr>
    </a:lvl4pPr>
    <a:lvl5pPr indent="1828800">
      <a:defRPr>
        <a:solidFill>
          <a:srgbClr val="2F180C"/>
        </a:solidFill>
        <a:latin typeface="Calibri"/>
        <a:ea typeface="Calibri"/>
        <a:cs typeface="Calibri"/>
        <a:sym typeface="Calibri"/>
      </a:defRPr>
    </a:lvl5pPr>
    <a:lvl6pPr indent="2286000">
      <a:defRPr>
        <a:solidFill>
          <a:srgbClr val="2F180C"/>
        </a:solidFill>
        <a:latin typeface="Calibri"/>
        <a:ea typeface="Calibri"/>
        <a:cs typeface="Calibri"/>
        <a:sym typeface="Calibri"/>
      </a:defRPr>
    </a:lvl6pPr>
    <a:lvl7pPr indent="2743200">
      <a:defRPr>
        <a:solidFill>
          <a:srgbClr val="2F180C"/>
        </a:solidFill>
        <a:latin typeface="Calibri"/>
        <a:ea typeface="Calibri"/>
        <a:cs typeface="Calibri"/>
        <a:sym typeface="Calibri"/>
      </a:defRPr>
    </a:lvl7pPr>
    <a:lvl8pPr indent="3200400">
      <a:defRPr>
        <a:solidFill>
          <a:srgbClr val="2F180C"/>
        </a:solidFill>
        <a:latin typeface="Calibri"/>
        <a:ea typeface="Calibri"/>
        <a:cs typeface="Calibri"/>
        <a:sym typeface="Calibri"/>
      </a:defRPr>
    </a:lvl8pPr>
    <a:lvl9pPr indent="3657600">
      <a:defRPr>
        <a:solidFill>
          <a:srgbClr val="2F180C"/>
        </a:solidFill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5E82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5E82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5E82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ECEF"/>
          </a:solidFill>
        </a:fill>
      </a:tcStyle>
    </a:wholeTbl>
    <a:band2H>
      <a:tcTxStyle b="def" i="def"/>
      <a:tcStyle>
        <a:tcBdr/>
        <a:fill>
          <a:solidFill>
            <a:srgbClr val="F1F6F7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CBD5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CBD5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CBD5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1D9CE"/>
          </a:solidFill>
        </a:fill>
      </a:tcStyle>
    </a:wholeTbl>
    <a:band2H>
      <a:tcTxStyle b="def" i="def"/>
      <a:tcStyle>
        <a:tcBdr/>
        <a:fill>
          <a:solidFill>
            <a:srgbClr val="F8ED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894C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894C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894C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5E82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F180C"/>
              </a:solidFill>
              <a:prstDash val="solid"/>
              <a:bevel/>
            </a:ln>
          </a:top>
          <a:bottom>
            <a:ln w="254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F180C"/>
              </a:solidFill>
              <a:prstDash val="solid"/>
              <a:bevel/>
            </a:ln>
          </a:top>
          <a:bottom>
            <a:ln w="254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5E82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BCA"/>
          </a:solidFill>
        </a:fill>
      </a:tcStyle>
    </a:wholeTbl>
    <a:band2H>
      <a:tcTxStyle b="def" i="def"/>
      <a:tcStyle>
        <a:tcBdr/>
        <a:fill>
          <a:solidFill>
            <a:srgbClr val="E7E7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F180C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F180C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F180C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12700" cap="flat">
              <a:solidFill>
                <a:srgbClr val="2F180C"/>
              </a:solidFill>
              <a:prstDash val="solid"/>
              <a:bevel/>
            </a:ln>
          </a:top>
          <a:bottom>
            <a:ln w="127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solidFill>
            <a:srgbClr val="2F180C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12700" cap="flat">
              <a:solidFill>
                <a:srgbClr val="2F180C"/>
              </a:solidFill>
              <a:prstDash val="solid"/>
              <a:bevel/>
            </a:ln>
          </a:top>
          <a:bottom>
            <a:ln w="127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solidFill>
            <a:srgbClr val="2F180C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50800" cap="flat">
              <a:solidFill>
                <a:srgbClr val="2F180C"/>
              </a:solidFill>
              <a:prstDash val="solid"/>
              <a:bevel/>
            </a:ln>
          </a:top>
          <a:bottom>
            <a:ln w="127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2F180C"/>
      </a:tcTxStyle>
      <a:tcStyle>
        <a:tcBdr>
          <a:left>
            <a:ln w="12700" cap="flat">
              <a:solidFill>
                <a:srgbClr val="2F180C"/>
              </a:solidFill>
              <a:prstDash val="solid"/>
              <a:bevel/>
            </a:ln>
          </a:left>
          <a:right>
            <a:ln w="12700" cap="flat">
              <a:solidFill>
                <a:srgbClr val="2F180C"/>
              </a:solidFill>
              <a:prstDash val="solid"/>
              <a:bevel/>
            </a:ln>
          </a:right>
          <a:top>
            <a:ln w="12700" cap="flat">
              <a:solidFill>
                <a:srgbClr val="2F180C"/>
              </a:solidFill>
              <a:prstDash val="solid"/>
              <a:bevel/>
            </a:ln>
          </a:top>
          <a:bottom>
            <a:ln w="25400" cap="flat">
              <a:solidFill>
                <a:srgbClr val="2F180C"/>
              </a:solidFill>
              <a:prstDash val="solid"/>
              <a:bevel/>
            </a:ln>
          </a:bottom>
          <a:insideH>
            <a:ln w="12700" cap="flat">
              <a:solidFill>
                <a:srgbClr val="2F180C"/>
              </a:solidFill>
              <a:prstDash val="solid"/>
              <a:bevel/>
            </a:ln>
          </a:insideH>
          <a:insideV>
            <a:ln w="12700" cap="flat">
              <a:solidFill>
                <a:srgbClr val="2F180C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8" name="Shape 1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1" name="Shape 11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12" name="Shape 12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13" name="image1.jpg" descr="D:\transit260410\Albus\Export02\logo-Albus-final-150dpi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2600" y="1981200"/>
            <a:ext cx="6358150" cy="242427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4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3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7" name="Shape 17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18" name="Shape 18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xfrm>
            <a:off x="495300" y="4588767"/>
            <a:ext cx="8915400" cy="459483"/>
          </a:xfrm>
          <a:prstGeom prst="rect">
            <a:avLst/>
          </a:prstGeom>
          <a:solidFill>
            <a:srgbClr val="2F180C"/>
          </a:solidFill>
        </p:spPr>
        <p:txBody>
          <a:bodyPr anchor="ctr"/>
          <a:lstStyle>
            <a:lvl1pPr marL="0" indent="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5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1</a:t>
            </a:r>
            <a:endParaRPr b="1">
              <a:solidFill>
                <a:srgbClr val="FFFFFF"/>
              </a:solidFill>
            </a:endParaRPr>
          </a:p>
          <a:p>
            <a:pPr lvl="1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2</a:t>
            </a:r>
            <a:endParaRPr b="1">
              <a:solidFill>
                <a:srgbClr val="FFFFFF"/>
              </a:solidFill>
            </a:endParaRPr>
          </a:p>
          <a:p>
            <a:pPr lvl="2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3</a:t>
            </a:r>
            <a:endParaRPr b="1">
              <a:solidFill>
                <a:srgbClr val="FFFFFF"/>
              </a:solidFill>
            </a:endParaRPr>
          </a:p>
          <a:p>
            <a:pPr lvl="3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4</a:t>
            </a:r>
            <a:endParaRPr b="1">
              <a:solidFill>
                <a:srgbClr val="FFFFFF"/>
              </a:solidFill>
            </a:endParaRPr>
          </a:p>
          <a:p>
            <a:pPr lvl="4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 5</a:t>
            </a:r>
          </a:p>
        </p:txBody>
      </p:sp>
      <p:sp>
        <p:nvSpPr>
          <p:cNvPr id="20" name="Shape 20"/>
          <p:cNvSpPr/>
          <p:nvPr/>
        </p:nvSpPr>
        <p:spPr>
          <a:xfrm>
            <a:off x="85153" y="6248400"/>
            <a:ext cx="9668448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1" name="image1.jpg" descr="D:\transit260410\Albus\Export02\logo-Albus-final-150dpi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250" y="1538121"/>
            <a:ext cx="6358150" cy="24242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24" name="Shape 24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25" name="Shape 25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26" name="image2.png" descr="D:\transit260410\Albus\Export02\texture-albus.png"/>
          <p:cNvPicPr/>
          <p:nvPr/>
        </p:nvPicPr>
        <p:blipFill>
          <a:blip r:embed="rId2">
            <a:extLst/>
          </a:blip>
          <a:srcRect l="20296" t="0" r="0" b="9681"/>
          <a:stretch>
            <a:fillRect/>
          </a:stretch>
        </p:blipFill>
        <p:spPr>
          <a:xfrm>
            <a:off x="-1" y="838201"/>
            <a:ext cx="5808165" cy="6019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image3.jpg" descr="D:\transit260410\Albus\Export02\logo-Albus-final-150dpi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48400" y="5029200"/>
            <a:ext cx="3432267" cy="1308678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hape 28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31" name="Shape 31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32" name="Shape 32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33" name="Shape 33"/>
          <p:cNvSpPr/>
          <p:nvPr/>
        </p:nvSpPr>
        <p:spPr>
          <a:xfrm>
            <a:off x="6705600" y="3805237"/>
            <a:ext cx="2705100" cy="2824163"/>
          </a:xfrm>
          <a:prstGeom prst="rect">
            <a:avLst/>
          </a:prstGeom>
          <a:solidFill>
            <a:srgbClr val="1D5E8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Shape 34"/>
          <p:cNvSpPr/>
          <p:nvPr/>
        </p:nvSpPr>
        <p:spPr>
          <a:xfrm>
            <a:off x="7086600" y="6039356"/>
            <a:ext cx="2324100" cy="228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5" name="image2.png" descr="D:\transit260410\Albus\Export02\texture-albus.png"/>
          <p:cNvPicPr/>
          <p:nvPr/>
        </p:nvPicPr>
        <p:blipFill>
          <a:blip r:embed="rId2">
            <a:extLst/>
          </a:blip>
          <a:srcRect l="20296" t="0" r="0" b="9681"/>
          <a:stretch>
            <a:fillRect/>
          </a:stretch>
        </p:blipFill>
        <p:spPr>
          <a:xfrm>
            <a:off x="-1" y="838201"/>
            <a:ext cx="5808165" cy="6019801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7010400" y="4038600"/>
            <a:ext cx="1905000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rPr>
              <a:t>Patrick BOIS</a:t>
            </a:r>
            <a:endParaRPr sz="1400">
              <a:solidFill>
                <a:srgbClr val="FFFFFF"/>
              </a:solidFill>
              <a:latin typeface="Novecento wide UltraLight"/>
              <a:ea typeface="Novecento wide UltraLight"/>
              <a:cs typeface="Novecento wide UltraLight"/>
              <a:sym typeface="Novecento wide UltraLight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Directeur associé</a:t>
            </a:r>
          </a:p>
        </p:txBody>
      </p:sp>
      <p:sp>
        <p:nvSpPr>
          <p:cNvPr id="37" name="Shape 37"/>
          <p:cNvSpPr/>
          <p:nvPr/>
        </p:nvSpPr>
        <p:spPr>
          <a:xfrm>
            <a:off x="7010400" y="4724400"/>
            <a:ext cx="2133600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pbois@albus-conseil.com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+33 6 12 52 14 12</a:t>
            </a:r>
          </a:p>
        </p:txBody>
      </p:sp>
      <p:sp>
        <p:nvSpPr>
          <p:cNvPr id="38" name="Shape 38"/>
          <p:cNvSpPr/>
          <p:nvPr/>
        </p:nvSpPr>
        <p:spPr>
          <a:xfrm>
            <a:off x="7010400" y="5334000"/>
            <a:ext cx="2133600" cy="66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ALBUS Conseil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4, rue Alexandre DUMAS 75011 PARIS</a:t>
            </a:r>
          </a:p>
        </p:txBody>
      </p:sp>
      <p:sp>
        <p:nvSpPr>
          <p:cNvPr id="39" name="Shape 39"/>
          <p:cNvSpPr/>
          <p:nvPr/>
        </p:nvSpPr>
        <p:spPr>
          <a:xfrm>
            <a:off x="7094691" y="6023323"/>
            <a:ext cx="2133601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1D5E8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1D5E82"/>
                </a:solidFill>
              </a:rPr>
              <a:t>www.albus-conseil.com</a:t>
            </a:r>
          </a:p>
        </p:txBody>
      </p:sp>
      <p:sp>
        <p:nvSpPr>
          <p:cNvPr id="40" name="Shape 40"/>
          <p:cNvSpPr/>
          <p:nvPr/>
        </p:nvSpPr>
        <p:spPr>
          <a:xfrm flipH="1">
            <a:off x="7086600" y="4648200"/>
            <a:ext cx="23241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1" name="Shape 41"/>
          <p:cNvSpPr/>
          <p:nvPr/>
        </p:nvSpPr>
        <p:spPr>
          <a:xfrm flipH="1">
            <a:off x="7086600" y="5257800"/>
            <a:ext cx="23241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2" name="Shape 42"/>
          <p:cNvSpPr/>
          <p:nvPr/>
        </p:nvSpPr>
        <p:spPr>
          <a:xfrm>
            <a:off x="4954347" y="990600"/>
            <a:ext cx="4323405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1D5E82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1D5E82"/>
                </a:solidFill>
              </a:rPr>
              <a:t>MERCI !</a:t>
            </a:r>
          </a:p>
        </p:txBody>
      </p:sp>
      <p:pic>
        <p:nvPicPr>
          <p:cNvPr id="43" name="image4.jpg" descr="D:\transit260410\Albus\Export02\logo-Albus-final-150dpi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6998" y="2491582"/>
            <a:ext cx="3202034" cy="12208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5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46" name="Shape 46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47" name="Shape 47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8" name="Shape 48"/>
          <p:cNvSpPr/>
          <p:nvPr/>
        </p:nvSpPr>
        <p:spPr>
          <a:xfrm>
            <a:off x="6554550" y="3805237"/>
            <a:ext cx="2856151" cy="2824163"/>
          </a:xfrm>
          <a:prstGeom prst="rect">
            <a:avLst/>
          </a:prstGeom>
          <a:solidFill>
            <a:srgbClr val="1D5E8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9" name="Shape 49"/>
          <p:cNvSpPr/>
          <p:nvPr/>
        </p:nvSpPr>
        <p:spPr>
          <a:xfrm>
            <a:off x="6781800" y="6039356"/>
            <a:ext cx="2743200" cy="228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0" name="image2.png" descr="D:\transit260410\Albus\Export02\texture-albus.png"/>
          <p:cNvPicPr/>
          <p:nvPr/>
        </p:nvPicPr>
        <p:blipFill>
          <a:blip r:embed="rId2">
            <a:extLst/>
          </a:blip>
          <a:srcRect l="20296" t="0" r="0" b="9681"/>
          <a:stretch>
            <a:fillRect/>
          </a:stretch>
        </p:blipFill>
        <p:spPr>
          <a:xfrm>
            <a:off x="-1" y="838201"/>
            <a:ext cx="5808165" cy="6019801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6705600" y="4038600"/>
            <a:ext cx="3733800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rPr>
              <a:t>CHARLES HENRI COLONNA</a:t>
            </a:r>
            <a:endParaRPr sz="1400">
              <a:solidFill>
                <a:srgbClr val="FFFFFF"/>
              </a:solidFill>
              <a:latin typeface="Novecento wide UltraLight"/>
              <a:ea typeface="Novecento wide UltraLight"/>
              <a:cs typeface="Novecento wide UltraLight"/>
              <a:sym typeface="Novecento wide UltraLight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Directeur associé</a:t>
            </a:r>
          </a:p>
        </p:txBody>
      </p:sp>
      <p:sp>
        <p:nvSpPr>
          <p:cNvPr id="52" name="Shape 52"/>
          <p:cNvSpPr/>
          <p:nvPr/>
        </p:nvSpPr>
        <p:spPr>
          <a:xfrm>
            <a:off x="6705600" y="4724400"/>
            <a:ext cx="2400300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ccolonna@albus-conseil.com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+33 6 12 52 14 12</a:t>
            </a:r>
          </a:p>
        </p:txBody>
      </p:sp>
      <p:sp>
        <p:nvSpPr>
          <p:cNvPr id="53" name="Shape 53"/>
          <p:cNvSpPr/>
          <p:nvPr/>
        </p:nvSpPr>
        <p:spPr>
          <a:xfrm>
            <a:off x="6705600" y="5334000"/>
            <a:ext cx="2133600" cy="66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ALBUS Conseil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90, rue d´Amsterdam 75009 PARIS</a:t>
            </a:r>
          </a:p>
        </p:txBody>
      </p:sp>
      <p:sp>
        <p:nvSpPr>
          <p:cNvPr id="54" name="Shape 54"/>
          <p:cNvSpPr/>
          <p:nvPr/>
        </p:nvSpPr>
        <p:spPr>
          <a:xfrm>
            <a:off x="6789891" y="6023323"/>
            <a:ext cx="2133601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1D5E8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1D5E82"/>
                </a:solidFill>
              </a:rPr>
              <a:t>www.albus-conseil.com</a:t>
            </a:r>
          </a:p>
        </p:txBody>
      </p:sp>
      <p:sp>
        <p:nvSpPr>
          <p:cNvPr id="55" name="Shape 55"/>
          <p:cNvSpPr/>
          <p:nvPr/>
        </p:nvSpPr>
        <p:spPr>
          <a:xfrm flipH="1">
            <a:off x="6781800" y="4648200"/>
            <a:ext cx="27432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56" name="Shape 56"/>
          <p:cNvSpPr/>
          <p:nvPr/>
        </p:nvSpPr>
        <p:spPr>
          <a:xfrm flipH="1">
            <a:off x="6781800" y="5257800"/>
            <a:ext cx="2819400" cy="0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57" name="Shape 57"/>
          <p:cNvSpPr/>
          <p:nvPr/>
        </p:nvSpPr>
        <p:spPr>
          <a:xfrm>
            <a:off x="4954347" y="990600"/>
            <a:ext cx="4323405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1D5E82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1D5E82"/>
                </a:solidFill>
              </a:rPr>
              <a:t>MERCI !</a:t>
            </a:r>
          </a:p>
        </p:txBody>
      </p:sp>
      <p:pic>
        <p:nvPicPr>
          <p:cNvPr id="58" name="image5.jpg" descr="D:\transit260410\Albus\Export02\logo-Albus-final-150dpi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37517" y="2438400"/>
            <a:ext cx="3341517" cy="12740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2015</a:t>
            </a:r>
          </a:p>
        </p:txBody>
      </p:sp>
      <p:sp>
        <p:nvSpPr>
          <p:cNvPr id="61" name="Shape 61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xfrm>
            <a:off x="412750" y="112059"/>
            <a:ext cx="8420100" cy="148814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63" name="Shape 63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64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sldNum" sz="quarter" idx="2"/>
          </p:nvPr>
        </p:nvSpPr>
        <p:spPr>
          <a:xfrm>
            <a:off x="7099300" y="6565900"/>
            <a:ext cx="2311400" cy="36830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1</a:t>
            </a:r>
            <a:endParaRPr sz="16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2</a:t>
            </a:r>
            <a:endParaRPr sz="16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3</a:t>
            </a:r>
            <a:endParaRPr sz="16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4</a:t>
            </a:r>
            <a:endParaRPr sz="16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72" name="Shape 72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73" name="Shape 73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xfrm>
            <a:off x="495300" y="1219200"/>
            <a:ext cx="4375150" cy="5638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1</a:t>
            </a:r>
            <a:endParaRPr sz="28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2</a:t>
            </a:r>
            <a:endParaRPr sz="28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3</a:t>
            </a:r>
            <a:endParaRPr sz="28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 4</a:t>
            </a:r>
            <a:endParaRPr sz="28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75" name="Shape 75"/>
          <p:cNvSpPr/>
          <p:nvPr>
            <p:ph type="title"/>
          </p:nvPr>
        </p:nvSpPr>
        <p:spPr>
          <a:xfrm>
            <a:off x="412750" y="112059"/>
            <a:ext cx="8420100" cy="110714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76" name="Shape 76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77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81" name="Shape 81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82" name="Shape 82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83" name="Shape 83"/>
          <p:cNvSpPr/>
          <p:nvPr>
            <p:ph type="body" idx="1"/>
          </p:nvPr>
        </p:nvSpPr>
        <p:spPr>
          <a:xfrm>
            <a:off x="495300" y="630731"/>
            <a:ext cx="4376871" cy="694832"/>
          </a:xfrm>
          <a:prstGeom prst="rect">
            <a:avLst/>
          </a:prstGeom>
          <a:solidFill>
            <a:srgbClr val="2F180C"/>
          </a:solidFill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5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1</a:t>
            </a:r>
            <a:endParaRPr b="1">
              <a:solidFill>
                <a:srgbClr val="FFFFFF"/>
              </a:solidFill>
            </a:endParaRPr>
          </a:p>
          <a:p>
            <a:pPr lvl="1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2</a:t>
            </a:r>
            <a:endParaRPr b="1">
              <a:solidFill>
                <a:srgbClr val="FFFFFF"/>
              </a:solidFill>
            </a:endParaRPr>
          </a:p>
          <a:p>
            <a:pPr lvl="2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3</a:t>
            </a:r>
            <a:endParaRPr b="1">
              <a:solidFill>
                <a:srgbClr val="FFFFFF"/>
              </a:solidFill>
            </a:endParaRPr>
          </a:p>
          <a:p>
            <a:pPr lvl="3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4</a:t>
            </a:r>
            <a:endParaRPr b="1">
              <a:solidFill>
                <a:srgbClr val="FFFFFF"/>
              </a:solidFill>
            </a:endParaRPr>
          </a:p>
          <a:p>
            <a:pPr lvl="4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 5</a:t>
            </a:r>
          </a:p>
        </p:txBody>
      </p:sp>
      <p:sp>
        <p:nvSpPr>
          <p:cNvPr id="84" name="Shape 84"/>
          <p:cNvSpPr/>
          <p:nvPr>
            <p:ph type="title"/>
          </p:nvPr>
        </p:nvSpPr>
        <p:spPr>
          <a:xfrm>
            <a:off x="412750" y="112059"/>
            <a:ext cx="8420100" cy="51867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85" name="Shape 85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86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90" name="Shape 90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91" name="Shape 91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495300" y="630731"/>
            <a:ext cx="4376871" cy="694832"/>
          </a:xfrm>
          <a:prstGeom prst="rect">
            <a:avLst/>
          </a:prstGeom>
          <a:solidFill>
            <a:srgbClr val="2F180C"/>
          </a:solidFill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b="1" sz="1800">
                <a:solidFill>
                  <a:srgbClr val="FFFFFF"/>
                </a:solidFill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5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1</a:t>
            </a:r>
            <a:endParaRPr b="1">
              <a:solidFill>
                <a:srgbClr val="FFFFFF"/>
              </a:solidFill>
            </a:endParaRPr>
          </a:p>
          <a:p>
            <a:pPr lvl="1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2</a:t>
            </a:r>
            <a:endParaRPr b="1">
              <a:solidFill>
                <a:srgbClr val="FFFFFF"/>
              </a:solidFill>
            </a:endParaRPr>
          </a:p>
          <a:p>
            <a:pPr lvl="2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3</a:t>
            </a:r>
            <a:endParaRPr b="1">
              <a:solidFill>
                <a:srgbClr val="FFFFFF"/>
              </a:solidFill>
            </a:endParaRPr>
          </a:p>
          <a:p>
            <a:pPr lvl="3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 4</a:t>
            </a:r>
            <a:endParaRPr b="1">
              <a:solidFill>
                <a:srgbClr val="FFFFFF"/>
              </a:solidFill>
            </a:endParaRPr>
          </a:p>
          <a:p>
            <a:pPr lvl="4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Texte niveau 5</a:t>
            </a:r>
          </a:p>
        </p:txBody>
      </p:sp>
      <p:sp>
        <p:nvSpPr>
          <p:cNvPr id="93" name="Shape 93"/>
          <p:cNvSpPr/>
          <p:nvPr>
            <p:ph type="title"/>
          </p:nvPr>
        </p:nvSpPr>
        <p:spPr>
          <a:xfrm>
            <a:off x="412750" y="112059"/>
            <a:ext cx="8420100" cy="51867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94" name="Shape 94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95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2015</a:t>
            </a:r>
          </a:p>
        </p:txBody>
      </p:sp>
      <p:sp>
        <p:nvSpPr>
          <p:cNvPr id="99" name="Shape 99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xfrm>
            <a:off x="7174479" y="6553982"/>
            <a:ext cx="2311401" cy="36830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03" name="Shape 103"/>
          <p:cNvSpPr/>
          <p:nvPr/>
        </p:nvSpPr>
        <p:spPr>
          <a:xfrm>
            <a:off x="7122885" y="6629400"/>
            <a:ext cx="2414589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algn="r"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‹#›</a:t>
            </a:r>
          </a:p>
        </p:txBody>
      </p:sp>
      <p:sp>
        <p:nvSpPr>
          <p:cNvPr id="104" name="Shape 104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05" name="Shape 105"/>
          <p:cNvSpPr/>
          <p:nvPr>
            <p:ph type="title"/>
          </p:nvPr>
        </p:nvSpPr>
        <p:spPr>
          <a:xfrm>
            <a:off x="495300" y="0"/>
            <a:ext cx="3259007" cy="1435100"/>
          </a:xfrm>
          <a:prstGeom prst="rect">
            <a:avLst/>
          </a:prstGeom>
          <a:solidFill>
            <a:srgbClr val="1D5E82"/>
          </a:solidFill>
        </p:spPr>
        <p:txBody>
          <a:bodyPr anchor="b"/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3872970" y="416859"/>
            <a:ext cx="5537730" cy="6441141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1</a:t>
            </a:r>
            <a:endParaRPr sz="32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2</a:t>
            </a:r>
            <a:endParaRPr sz="32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3</a:t>
            </a:r>
            <a:endParaRPr sz="32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 4</a:t>
            </a:r>
            <a:endParaRPr sz="32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107" name="Shape 107"/>
          <p:cNvSpPr/>
          <p:nvPr/>
        </p:nvSpPr>
        <p:spPr>
          <a:xfrm>
            <a:off x="412750" y="112059"/>
            <a:ext cx="84201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Novecento wide UltraLight"/>
                <a:ea typeface="Novecento wide UltraLight"/>
                <a:cs typeface="Novecento wide UltraLight"/>
                <a:sym typeface="Novecento wide Ultra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TITRE</a:t>
            </a:r>
          </a:p>
        </p:txBody>
      </p:sp>
      <p:sp>
        <p:nvSpPr>
          <p:cNvPr id="108" name="Shape 108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109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>
            <p:ph type="sldNum" sz="quarter" idx="2"/>
          </p:nvPr>
        </p:nvSpPr>
        <p:spPr>
          <a:xfrm>
            <a:off x="7099300" y="617220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113" name="Shape 113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114" name="Shape 114"/>
          <p:cNvSpPr/>
          <p:nvPr>
            <p:ph type="title"/>
          </p:nvPr>
        </p:nvSpPr>
        <p:spPr>
          <a:xfrm>
            <a:off x="492871" y="4953000"/>
            <a:ext cx="5943601" cy="414338"/>
          </a:xfrm>
          <a:prstGeom prst="rect">
            <a:avLst/>
          </a:prstGeom>
          <a:solidFill>
            <a:srgbClr val="FFFFFF"/>
          </a:solidFill>
        </p:spPr>
        <p:txBody>
          <a:bodyPr anchor="b"/>
          <a:lstStyle>
            <a:lvl1pPr>
              <a:defRPr b="1" sz="1800"/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115" name="Shape 115"/>
          <p:cNvSpPr/>
          <p:nvPr>
            <p:ph type="body" idx="1"/>
          </p:nvPr>
        </p:nvSpPr>
        <p:spPr>
          <a:xfrm>
            <a:off x="492871" y="5367337"/>
            <a:ext cx="5943601" cy="804863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1</a:t>
            </a:r>
            <a:endParaRPr sz="14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2</a:t>
            </a:r>
            <a:endParaRPr sz="14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3</a:t>
            </a:r>
            <a:endParaRPr sz="14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 4</a:t>
            </a:r>
            <a:endParaRPr sz="14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116" name="Shape 116"/>
          <p:cNvSpPr/>
          <p:nvPr>
            <p:ph type="sldNum" sz="quarter" idx="2"/>
          </p:nvPr>
        </p:nvSpPr>
        <p:spPr>
          <a:xfrm>
            <a:off x="7137400" y="6584950"/>
            <a:ext cx="2311400" cy="36830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364595" y="6629400"/>
            <a:ext cx="3845456" cy="2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1581" tIns="51581" rIns="51581" bIns="51581">
            <a:spAutoFit/>
          </a:bodyPr>
          <a:lstStyle>
            <a:lvl1pPr defTabSz="515812">
              <a:defRPr sz="7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rgbClr val="2F180C"/>
                </a:solidFill>
              </a:rPr>
              <a:t>ALBUS Conseil | Confidentiel | © Copyright ALBUS 2013</a:t>
            </a:r>
          </a:p>
        </p:txBody>
      </p:sp>
      <p:sp>
        <p:nvSpPr>
          <p:cNvPr id="3" name="Shape 3"/>
          <p:cNvSpPr/>
          <p:nvPr/>
        </p:nvSpPr>
        <p:spPr>
          <a:xfrm flipH="1" flipV="1">
            <a:off x="495302" y="6629400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495300" y="914400"/>
            <a:ext cx="8915400" cy="571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1</a:t>
            </a:r>
            <a:endParaRPr sz="1600">
              <a:solidFill>
                <a:srgbClr val="2F180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2</a:t>
            </a:r>
            <a:endParaRPr sz="1600">
              <a:solidFill>
                <a:srgbClr val="2F180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3</a:t>
            </a:r>
            <a:endParaRPr sz="1600">
              <a:solidFill>
                <a:srgbClr val="2F180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 4</a:t>
            </a:r>
            <a:endParaRPr sz="1600">
              <a:solidFill>
                <a:srgbClr val="2F180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niveau 5</a:t>
            </a:r>
          </a:p>
        </p:txBody>
      </p:sp>
      <p:sp>
        <p:nvSpPr>
          <p:cNvPr id="5" name="Shape 5"/>
          <p:cNvSpPr/>
          <p:nvPr>
            <p:ph type="title"/>
          </p:nvPr>
        </p:nvSpPr>
        <p:spPr>
          <a:xfrm>
            <a:off x="412750" y="112059"/>
            <a:ext cx="8420100" cy="802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2F180C"/>
                </a:solidFill>
              </a:rPr>
              <a:t>Texte du titre</a:t>
            </a:r>
          </a:p>
        </p:txBody>
      </p:sp>
      <p:sp>
        <p:nvSpPr>
          <p:cNvPr id="6" name="Shape 6"/>
          <p:cNvSpPr/>
          <p:nvPr/>
        </p:nvSpPr>
        <p:spPr>
          <a:xfrm flipH="1" flipV="1">
            <a:off x="495302" y="416859"/>
            <a:ext cx="8915400" cy="1"/>
          </a:xfrm>
          <a:prstGeom prst="line">
            <a:avLst/>
          </a:prstGeom>
          <a:ln w="6350">
            <a:solidFill>
              <a:srgbClr val="2F180C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7" name="image6.jpg" descr="D:\transit260410\Albus\Export02\logo-Albus-final-mini-150dpi.jpg"/>
          <p:cNvPicPr/>
          <p:nvPr/>
        </p:nvPicPr>
        <p:blipFill>
          <a:blip r:embed="rId2">
            <a:extLst/>
          </a:blip>
          <a:srcRect l="4265" t="5542" r="5881" b="20839"/>
          <a:stretch>
            <a:fillRect/>
          </a:stretch>
        </p:blipFill>
        <p:spPr>
          <a:xfrm>
            <a:off x="8420100" y="98489"/>
            <a:ext cx="1024526" cy="2960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8"/>
          <p:cNvSpPr/>
          <p:nvPr>
            <p:ph type="sldNum" sz="quarter" idx="2"/>
          </p:nvPr>
        </p:nvSpPr>
        <p:spPr>
          <a:xfrm>
            <a:off x="7099300" y="6553200"/>
            <a:ext cx="2311400" cy="36830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spd="med" advClick="1"/>
  <p:txStyles>
    <p:titleStyle>
      <a:lvl1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1pPr>
      <a:lvl2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2pPr>
      <a:lvl3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3pPr>
      <a:lvl4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4pPr>
      <a:lvl5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5pPr>
      <a:lvl6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6pPr>
      <a:lvl7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7pPr>
      <a:lvl8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8pPr>
      <a:lvl9pPr>
        <a:defRPr sz="1600">
          <a:solidFill>
            <a:srgbClr val="2F180C"/>
          </a:solidFill>
          <a:latin typeface="Novecento wide UltraLight"/>
          <a:ea typeface="Novecento wide UltraLight"/>
          <a:cs typeface="Novecento wide UltraLight"/>
          <a:sym typeface="Novecento wide UltraLight"/>
        </a:defRPr>
      </a:lvl9pPr>
    </p:titleStyle>
    <p:bodyStyle>
      <a:lvl1pPr marL="342900" indent="-342900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1pPr>
      <a:lvl2pPr marL="783771" indent="-326571">
        <a:spcBef>
          <a:spcPts val="300"/>
        </a:spcBef>
        <a:buSzPct val="100000"/>
        <a:buFont typeface="Arial"/>
        <a:buChar char="–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2pPr>
      <a:lvl3pPr marL="1219200" indent="-304800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3pPr>
      <a:lvl4pPr marL="1704109" indent="-332509">
        <a:spcBef>
          <a:spcPts val="300"/>
        </a:spcBef>
        <a:buSzPct val="100000"/>
        <a:buFont typeface="Arial"/>
        <a:buChar char="–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4pPr>
      <a:lvl5pPr marL="2161309" indent="-332509">
        <a:spcBef>
          <a:spcPts val="300"/>
        </a:spcBef>
        <a:buSzPct val="100000"/>
        <a:buFont typeface="Arial"/>
        <a:buChar char="»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5pPr>
      <a:lvl6pPr marL="24688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6pPr>
      <a:lvl7pPr marL="29260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7pPr>
      <a:lvl8pPr marL="33832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8pPr>
      <a:lvl9pPr marL="3840479" indent="-182879">
        <a:spcBef>
          <a:spcPts val="300"/>
        </a:spcBef>
        <a:buSzPct val="100000"/>
        <a:buFont typeface="Arial"/>
        <a:buChar char="•"/>
        <a:defRPr sz="1600">
          <a:solidFill>
            <a:srgbClr val="2F180C"/>
          </a:solidFill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1pPr>
      <a:lvl2pPr indent="4572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2pPr>
      <a:lvl3pPr indent="9144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3pPr>
      <a:lvl4pPr indent="13716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4pPr>
      <a:lvl5pPr indent="18288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5pPr>
      <a:lvl6pPr indent="22860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6pPr>
      <a:lvl7pPr indent="27432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7pPr>
      <a:lvl8pPr indent="32004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8pPr>
      <a:lvl9pPr indent="3657600" algn="r">
        <a:defRPr sz="10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900">
                <a:solidFill>
                  <a:srgbClr val="2F180C"/>
                </a:solidFill>
              </a:rPr>
            </a:fld>
          </a:p>
        </p:txBody>
      </p:sp>
      <p:grpSp>
        <p:nvGrpSpPr>
          <p:cNvPr id="142" name="Group 142"/>
          <p:cNvGrpSpPr/>
          <p:nvPr/>
        </p:nvGrpSpPr>
        <p:grpSpPr>
          <a:xfrm>
            <a:off x="266370" y="804098"/>
            <a:ext cx="6360558" cy="5020043"/>
            <a:chOff x="0" y="0"/>
            <a:chExt cx="6360557" cy="5020042"/>
          </a:xfrm>
        </p:grpSpPr>
        <p:sp>
          <p:nvSpPr>
            <p:cNvPr id="121" name="Shape 121"/>
            <p:cNvSpPr/>
            <p:nvPr/>
          </p:nvSpPr>
          <p:spPr>
            <a:xfrm flipV="1">
              <a:off x="831674" y="97418"/>
              <a:ext cx="1" cy="4467284"/>
            </a:xfrm>
            <a:prstGeom prst="line">
              <a:avLst/>
            </a:prstGeom>
            <a:noFill/>
            <a:ln w="25400" cap="flat">
              <a:solidFill>
                <a:srgbClr val="1D5E82"/>
              </a:solidFill>
              <a:prstDash val="solid"/>
              <a:bevel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2" name="Shape 122"/>
            <p:cNvSpPr/>
            <p:nvPr/>
          </p:nvSpPr>
          <p:spPr>
            <a:xfrm flipV="1">
              <a:off x="755609" y="4485840"/>
              <a:ext cx="4467283" cy="2750"/>
            </a:xfrm>
            <a:prstGeom prst="line">
              <a:avLst/>
            </a:prstGeom>
            <a:noFill/>
            <a:ln w="25400" cap="flat">
              <a:solidFill>
                <a:srgbClr val="1D5E82"/>
              </a:solidFill>
              <a:prstDash val="solid"/>
              <a:bevel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3" name="Shape 123"/>
            <p:cNvSpPr/>
            <p:nvPr/>
          </p:nvSpPr>
          <p:spPr>
            <a:xfrm flipV="1">
              <a:off x="850561" y="111300"/>
              <a:ext cx="4277369" cy="1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4" name="Shape 124"/>
            <p:cNvSpPr/>
            <p:nvPr/>
          </p:nvSpPr>
          <p:spPr>
            <a:xfrm>
              <a:off x="850561" y="1205622"/>
              <a:ext cx="4277369" cy="1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5" name="Shape 125"/>
            <p:cNvSpPr/>
            <p:nvPr/>
          </p:nvSpPr>
          <p:spPr>
            <a:xfrm>
              <a:off x="850561" y="2299945"/>
              <a:ext cx="4277369" cy="1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6" name="Shape 126"/>
            <p:cNvSpPr/>
            <p:nvPr/>
          </p:nvSpPr>
          <p:spPr>
            <a:xfrm>
              <a:off x="850561" y="3394267"/>
              <a:ext cx="4277369" cy="1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7" name="Shape 127"/>
            <p:cNvSpPr/>
            <p:nvPr/>
          </p:nvSpPr>
          <p:spPr>
            <a:xfrm flipH="1">
              <a:off x="5108602" y="116754"/>
              <a:ext cx="1" cy="4366382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8" name="Shape 128"/>
            <p:cNvSpPr/>
            <p:nvPr/>
          </p:nvSpPr>
          <p:spPr>
            <a:xfrm flipH="1">
              <a:off x="1900906" y="116754"/>
              <a:ext cx="1" cy="4366382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29" name="Shape 129"/>
            <p:cNvSpPr/>
            <p:nvPr/>
          </p:nvSpPr>
          <p:spPr>
            <a:xfrm flipH="1">
              <a:off x="2970138" y="116754"/>
              <a:ext cx="1" cy="4366382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30" name="Shape 130"/>
            <p:cNvSpPr/>
            <p:nvPr/>
          </p:nvSpPr>
          <p:spPr>
            <a:xfrm flipH="1">
              <a:off x="4039370" y="116754"/>
              <a:ext cx="1" cy="4366382"/>
            </a:xfrm>
            <a:prstGeom prst="line">
              <a:avLst/>
            </a:prstGeom>
            <a:noFill/>
            <a:ln w="9525" cap="flat">
              <a:solidFill>
                <a:srgbClr val="1D5E82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31" name="Shape 131"/>
            <p:cNvSpPr/>
            <p:nvPr/>
          </p:nvSpPr>
          <p:spPr>
            <a:xfrm>
              <a:off x="320184" y="3734040"/>
              <a:ext cx="332382" cy="3203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+1</a:t>
              </a:r>
            </a:p>
          </p:txBody>
        </p:sp>
        <p:sp>
          <p:nvSpPr>
            <p:cNvPr id="132" name="Shape 132"/>
            <p:cNvSpPr/>
            <p:nvPr/>
          </p:nvSpPr>
          <p:spPr>
            <a:xfrm>
              <a:off x="320184" y="2663017"/>
              <a:ext cx="332382" cy="3203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+2</a:t>
              </a:r>
            </a:p>
          </p:txBody>
        </p:sp>
        <p:sp>
          <p:nvSpPr>
            <p:cNvPr id="133" name="Shape 133"/>
            <p:cNvSpPr/>
            <p:nvPr/>
          </p:nvSpPr>
          <p:spPr>
            <a:xfrm>
              <a:off x="320184" y="1591993"/>
              <a:ext cx="332382" cy="3203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+3</a:t>
              </a:r>
            </a:p>
          </p:txBody>
        </p:sp>
        <p:sp>
          <p:nvSpPr>
            <p:cNvPr id="134" name="Shape 134"/>
            <p:cNvSpPr/>
            <p:nvPr/>
          </p:nvSpPr>
          <p:spPr>
            <a:xfrm>
              <a:off x="320184" y="520970"/>
              <a:ext cx="332382" cy="3203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+4</a:t>
              </a:r>
            </a:p>
          </p:txBody>
        </p:sp>
        <p:sp>
          <p:nvSpPr>
            <p:cNvPr id="135" name="Shape 135"/>
            <p:cNvSpPr/>
            <p:nvPr/>
          </p:nvSpPr>
          <p:spPr>
            <a:xfrm>
              <a:off x="1175161" y="4699739"/>
              <a:ext cx="300955" cy="3203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-1</a:t>
              </a:r>
            </a:p>
          </p:txBody>
        </p:sp>
        <p:sp>
          <p:nvSpPr>
            <p:cNvPr id="136" name="Shape 136"/>
            <p:cNvSpPr/>
            <p:nvPr/>
          </p:nvSpPr>
          <p:spPr>
            <a:xfrm>
              <a:off x="2246327" y="4699739"/>
              <a:ext cx="300955" cy="3203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-2</a:t>
              </a:r>
            </a:p>
          </p:txBody>
        </p:sp>
        <p:sp>
          <p:nvSpPr>
            <p:cNvPr id="137" name="Shape 137"/>
            <p:cNvSpPr/>
            <p:nvPr/>
          </p:nvSpPr>
          <p:spPr>
            <a:xfrm>
              <a:off x="3317493" y="4699739"/>
              <a:ext cx="300955" cy="3203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-3</a:t>
              </a:r>
            </a:p>
          </p:txBody>
        </p:sp>
        <p:sp>
          <p:nvSpPr>
            <p:cNvPr id="138" name="Shape 138"/>
            <p:cNvSpPr/>
            <p:nvPr/>
          </p:nvSpPr>
          <p:spPr>
            <a:xfrm>
              <a:off x="4388658" y="4699739"/>
              <a:ext cx="300956" cy="3203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b="1" sz="11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100">
                  <a:solidFill>
                    <a:srgbClr val="2F180C"/>
                  </a:solidFill>
                </a:rPr>
                <a:t>-4</a:t>
              </a:r>
            </a:p>
          </p:txBody>
        </p:sp>
        <p:sp>
          <p:nvSpPr>
            <p:cNvPr id="139" name="Shape 139"/>
            <p:cNvSpPr/>
            <p:nvPr/>
          </p:nvSpPr>
          <p:spPr>
            <a:xfrm flipV="1">
              <a:off x="822311" y="111032"/>
              <a:ext cx="4297346" cy="4392486"/>
            </a:xfrm>
            <a:prstGeom prst="line">
              <a:avLst/>
            </a:prstGeom>
            <a:noFill/>
            <a:ln w="25400" cap="flat">
              <a:solidFill>
                <a:srgbClr val="DB894C"/>
              </a:solidFill>
              <a:prstDash val="solid"/>
              <a:bevel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140" name="Shape 140"/>
            <p:cNvSpPr/>
            <p:nvPr/>
          </p:nvSpPr>
          <p:spPr>
            <a:xfrm>
              <a:off x="0" y="0"/>
              <a:ext cx="787905" cy="2909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sz="1300"/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300">
                  <a:solidFill>
                    <a:srgbClr val="2F180C"/>
                  </a:solidFill>
                </a:rPr>
                <a:t>Synergie</a:t>
              </a:r>
            </a:p>
          </p:txBody>
        </p:sp>
        <p:sp>
          <p:nvSpPr>
            <p:cNvPr id="141" name="Shape 141"/>
            <p:cNvSpPr/>
            <p:nvPr/>
          </p:nvSpPr>
          <p:spPr>
            <a:xfrm>
              <a:off x="5215833" y="4528481"/>
              <a:ext cx="1144725" cy="2909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sz="1200"/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200">
                  <a:solidFill>
                    <a:srgbClr val="2F180C"/>
                  </a:solidFill>
                </a:rPr>
                <a:t>Antagonisme</a:t>
              </a:r>
            </a:p>
          </p:txBody>
        </p:sp>
      </p:grpSp>
      <p:sp>
        <p:nvSpPr>
          <p:cNvPr id="143" name="Shape 143"/>
          <p:cNvSpPr/>
          <p:nvPr/>
        </p:nvSpPr>
        <p:spPr>
          <a:xfrm>
            <a:off x="6674297" y="531829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1</a:t>
            </a:r>
          </a:p>
        </p:txBody>
      </p:sp>
      <p:sp>
        <p:nvSpPr>
          <p:cNvPr id="144" name="Shape 144"/>
          <p:cNvSpPr/>
          <p:nvPr/>
        </p:nvSpPr>
        <p:spPr>
          <a:xfrm>
            <a:off x="6674297" y="1005084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2</a:t>
            </a:r>
          </a:p>
        </p:txBody>
      </p:sp>
      <p:sp>
        <p:nvSpPr>
          <p:cNvPr id="145" name="Shape 145"/>
          <p:cNvSpPr/>
          <p:nvPr/>
        </p:nvSpPr>
        <p:spPr>
          <a:xfrm>
            <a:off x="6674297" y="1478339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3</a:t>
            </a:r>
          </a:p>
        </p:txBody>
      </p:sp>
      <p:sp>
        <p:nvSpPr>
          <p:cNvPr id="146" name="Shape 146"/>
          <p:cNvSpPr/>
          <p:nvPr/>
        </p:nvSpPr>
        <p:spPr>
          <a:xfrm>
            <a:off x="6674297" y="1951594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4</a:t>
            </a:r>
          </a:p>
        </p:txBody>
      </p:sp>
      <p:sp>
        <p:nvSpPr>
          <p:cNvPr id="147" name="Shape 147"/>
          <p:cNvSpPr/>
          <p:nvPr/>
        </p:nvSpPr>
        <p:spPr>
          <a:xfrm>
            <a:off x="6674297" y="2424849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5</a:t>
            </a:r>
          </a:p>
        </p:txBody>
      </p:sp>
      <p:sp>
        <p:nvSpPr>
          <p:cNvPr id="148" name="Shape 148"/>
          <p:cNvSpPr/>
          <p:nvPr/>
        </p:nvSpPr>
        <p:spPr>
          <a:xfrm>
            <a:off x="6674297" y="2898104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6</a:t>
            </a:r>
          </a:p>
        </p:txBody>
      </p:sp>
      <p:sp>
        <p:nvSpPr>
          <p:cNvPr id="149" name="Shape 149"/>
          <p:cNvSpPr/>
          <p:nvPr/>
        </p:nvSpPr>
        <p:spPr>
          <a:xfrm>
            <a:off x="6674297" y="3371359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7</a:t>
            </a:r>
          </a:p>
        </p:txBody>
      </p:sp>
      <p:sp>
        <p:nvSpPr>
          <p:cNvPr id="150" name="Shape 150"/>
          <p:cNvSpPr/>
          <p:nvPr/>
        </p:nvSpPr>
        <p:spPr>
          <a:xfrm>
            <a:off x="6674297" y="3844613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8</a:t>
            </a:r>
          </a:p>
        </p:txBody>
      </p:sp>
      <p:sp>
        <p:nvSpPr>
          <p:cNvPr id="151" name="Shape 151"/>
          <p:cNvSpPr/>
          <p:nvPr/>
        </p:nvSpPr>
        <p:spPr>
          <a:xfrm>
            <a:off x="6674297" y="4317868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9</a:t>
            </a:r>
          </a:p>
        </p:txBody>
      </p:sp>
      <p:sp>
        <p:nvSpPr>
          <p:cNvPr id="152" name="Shape 152"/>
          <p:cNvSpPr/>
          <p:nvPr/>
        </p:nvSpPr>
        <p:spPr>
          <a:xfrm>
            <a:off x="6674297" y="4791123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10</a:t>
            </a:r>
          </a:p>
        </p:txBody>
      </p:sp>
      <p:sp>
        <p:nvSpPr>
          <p:cNvPr id="153" name="Shape 153"/>
          <p:cNvSpPr/>
          <p:nvPr/>
        </p:nvSpPr>
        <p:spPr>
          <a:xfrm>
            <a:off x="6674297" y="5264378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11</a:t>
            </a:r>
          </a:p>
        </p:txBody>
      </p:sp>
      <p:sp>
        <p:nvSpPr>
          <p:cNvPr id="154" name="Shape 154"/>
          <p:cNvSpPr/>
          <p:nvPr/>
        </p:nvSpPr>
        <p:spPr>
          <a:xfrm>
            <a:off x="6674297" y="5737633"/>
            <a:ext cx="361088" cy="358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BEB9B8"/>
              </a:gs>
              <a:gs pos="35000">
                <a:srgbClr val="D1CECD"/>
              </a:gs>
              <a:gs pos="100000">
                <a:srgbClr val="EEEDEC"/>
              </a:gs>
            </a:gsLst>
            <a:lin ang="16200000"/>
          </a:gradFill>
          <a:ln>
            <a:solidFill>
              <a:srgbClr val="2F170B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b="1"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100">
                <a:solidFill>
                  <a:srgbClr val="2F180C"/>
                </a:solidFill>
              </a:rPr>
              <a:t>12</a:t>
            </a:r>
          </a:p>
        </p:txBody>
      </p:sp>
      <p:sp>
        <p:nvSpPr>
          <p:cNvPr id="155" name="Shape 155"/>
          <p:cNvSpPr/>
          <p:nvPr/>
        </p:nvSpPr>
        <p:spPr>
          <a:xfrm>
            <a:off x="7178488" y="557547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56" name="Shape 156"/>
          <p:cNvSpPr/>
          <p:nvPr/>
        </p:nvSpPr>
        <p:spPr>
          <a:xfrm>
            <a:off x="7178488" y="1033573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57" name="Shape 157"/>
          <p:cNvSpPr/>
          <p:nvPr/>
        </p:nvSpPr>
        <p:spPr>
          <a:xfrm>
            <a:off x="7178488" y="1509598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58" name="Shape 158"/>
          <p:cNvSpPr/>
          <p:nvPr/>
        </p:nvSpPr>
        <p:spPr>
          <a:xfrm>
            <a:off x="7178488" y="1985624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59" name="Shape 159"/>
          <p:cNvSpPr/>
          <p:nvPr/>
        </p:nvSpPr>
        <p:spPr>
          <a:xfrm>
            <a:off x="7178488" y="2461650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60" name="Shape 160"/>
          <p:cNvSpPr/>
          <p:nvPr/>
        </p:nvSpPr>
        <p:spPr>
          <a:xfrm>
            <a:off x="7178488" y="2937676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61" name="Shape 161"/>
          <p:cNvSpPr/>
          <p:nvPr/>
        </p:nvSpPr>
        <p:spPr>
          <a:xfrm>
            <a:off x="7178488" y="3413701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62" name="Shape 162"/>
          <p:cNvSpPr/>
          <p:nvPr/>
        </p:nvSpPr>
        <p:spPr>
          <a:xfrm>
            <a:off x="7178488" y="3889727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63" name="Shape 163"/>
          <p:cNvSpPr/>
          <p:nvPr/>
        </p:nvSpPr>
        <p:spPr>
          <a:xfrm>
            <a:off x="7178488" y="4365753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64" name="Shape 164"/>
          <p:cNvSpPr/>
          <p:nvPr/>
        </p:nvSpPr>
        <p:spPr>
          <a:xfrm>
            <a:off x="7178488" y="4841779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65" name="Shape 165"/>
          <p:cNvSpPr/>
          <p:nvPr/>
        </p:nvSpPr>
        <p:spPr>
          <a:xfrm>
            <a:off x="7178488" y="5317804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  <p:sp>
        <p:nvSpPr>
          <p:cNvPr id="166" name="Shape 166"/>
          <p:cNvSpPr/>
          <p:nvPr/>
        </p:nvSpPr>
        <p:spPr>
          <a:xfrm>
            <a:off x="7178488" y="5793830"/>
            <a:ext cx="46858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2F180C"/>
                </a:solidFill>
              </a:rPr>
              <a:t>nom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2F180C"/>
      </a:dk1>
      <a:lt1>
        <a:srgbClr val="FFFFFF"/>
      </a:lt1>
      <a:dk2>
        <a:srgbClr val="A7A7A7"/>
      </a:dk2>
      <a:lt2>
        <a:srgbClr val="535353"/>
      </a:lt2>
      <a:accent1>
        <a:srgbClr val="1D5E82"/>
      </a:accent1>
      <a:accent2>
        <a:srgbClr val="4389A1"/>
      </a:accent2>
      <a:accent3>
        <a:srgbClr val="ABCBD5"/>
      </a:accent3>
      <a:accent4>
        <a:srgbClr val="2F180C"/>
      </a:accent4>
      <a:accent5>
        <a:srgbClr val="58331D"/>
      </a:accent5>
      <a:accent6>
        <a:srgbClr val="DB894C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5E82"/>
      </a:accent1>
      <a:accent2>
        <a:srgbClr val="4389A1"/>
      </a:accent2>
      <a:accent3>
        <a:srgbClr val="ABCBD5"/>
      </a:accent3>
      <a:accent4>
        <a:srgbClr val="2F180C"/>
      </a:accent4>
      <a:accent5>
        <a:srgbClr val="58331D"/>
      </a:accent5>
      <a:accent6>
        <a:srgbClr val="DB894C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1D5E82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180C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